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46" d="100"/>
          <a:sy n="46"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6767BF-027D-40E0-A02C-8B0CA8315783}" type="datetimeFigureOut">
              <a:rPr lang="en-US" smtClean="0"/>
              <a:t>28-Sep-23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2265770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67BF-027D-40E0-A02C-8B0CA8315783}" type="datetimeFigureOut">
              <a:rPr lang="en-US" smtClean="0"/>
              <a:t>28-Sep-23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3498516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67BF-027D-40E0-A02C-8B0CA8315783}" type="datetimeFigureOut">
              <a:rPr lang="en-US" smtClean="0"/>
              <a:t>28-Sep-23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3075116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6767BF-027D-40E0-A02C-8B0CA8315783}" type="datetimeFigureOut">
              <a:rPr lang="en-US" smtClean="0"/>
              <a:t>28-Sep-23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3929086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6767BF-027D-40E0-A02C-8B0CA8315783}" type="datetimeFigureOut">
              <a:rPr lang="en-US" smtClean="0"/>
              <a:t>28-Sep-23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1831014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6767BF-027D-40E0-A02C-8B0CA8315783}" type="datetimeFigureOut">
              <a:rPr lang="en-US" smtClean="0"/>
              <a:t>28-Sep-23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38485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6767BF-027D-40E0-A02C-8B0CA8315783}" type="datetimeFigureOut">
              <a:rPr lang="en-US" smtClean="0"/>
              <a:t>28-Sep-23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2983932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6767BF-027D-40E0-A02C-8B0CA8315783}" type="datetimeFigureOut">
              <a:rPr lang="en-US" smtClean="0"/>
              <a:t>28-Sep-23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19687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767BF-027D-40E0-A02C-8B0CA8315783}" type="datetimeFigureOut">
              <a:rPr lang="en-US" smtClean="0"/>
              <a:t>28-Sep-23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21179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67BF-027D-40E0-A02C-8B0CA8315783}" type="datetimeFigureOut">
              <a:rPr lang="en-US" smtClean="0"/>
              <a:t>28-Sep-23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369252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6767BF-027D-40E0-A02C-8B0CA8315783}" type="datetimeFigureOut">
              <a:rPr lang="en-US" smtClean="0"/>
              <a:t>28-Sep-23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EA6007-01F7-4FEB-8292-4175FCF8E02E}" type="slidenum">
              <a:rPr lang="en-US" smtClean="0"/>
              <a:t>‹#›</a:t>
            </a:fld>
            <a:endParaRPr lang="en-US"/>
          </a:p>
        </p:txBody>
      </p:sp>
    </p:spTree>
    <p:extLst>
      <p:ext uri="{BB962C8B-B14F-4D97-AF65-F5344CB8AC3E}">
        <p14:creationId xmlns:p14="http://schemas.microsoft.com/office/powerpoint/2010/main" val="951527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767BF-027D-40E0-A02C-8B0CA8315783}" type="datetimeFigureOut">
              <a:rPr lang="en-US" smtClean="0"/>
              <a:t>28-Sep-23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A6007-01F7-4FEB-8292-4175FCF8E02E}" type="slidenum">
              <a:rPr lang="en-US" smtClean="0"/>
              <a:t>‹#›</a:t>
            </a:fld>
            <a:endParaRPr lang="en-US"/>
          </a:p>
        </p:txBody>
      </p:sp>
    </p:spTree>
    <p:extLst>
      <p:ext uri="{BB962C8B-B14F-4D97-AF65-F5344CB8AC3E}">
        <p14:creationId xmlns:p14="http://schemas.microsoft.com/office/powerpoint/2010/main" val="3484063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PROPOSED%20TYPE%20OF%20CHICKEN%20HOUSE.mp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PLANNED DEVELOPMENTS AT NSIMBI EDUCATION CENTRE SEPT. 2023 AND BEYOND</a:t>
            </a:r>
            <a:endParaRPr lang="en-US" dirty="0"/>
          </a:p>
        </p:txBody>
      </p:sp>
      <p:sp>
        <p:nvSpPr>
          <p:cNvPr id="3" name="Subtitle 2"/>
          <p:cNvSpPr>
            <a:spLocks noGrp="1"/>
          </p:cNvSpPr>
          <p:nvPr>
            <p:ph type="subTitle" idx="1"/>
          </p:nvPr>
        </p:nvSpPr>
        <p:spPr/>
        <p:txBody>
          <a:bodyPr/>
          <a:lstStyle/>
          <a:p>
            <a:r>
              <a:rPr lang="en-US" dirty="0" smtClean="0"/>
              <a:t>PRESENTATION TO TONSBERG ROTARY CLUB</a:t>
            </a:r>
          </a:p>
          <a:p>
            <a:r>
              <a:rPr lang="en-US" dirty="0" smtClean="0"/>
              <a:t>AND</a:t>
            </a:r>
          </a:p>
          <a:p>
            <a:r>
              <a:rPr lang="en-US" dirty="0" smtClean="0"/>
              <a:t>HOLMESTRAND ROTARY CLUB</a:t>
            </a:r>
            <a:endParaRPr lang="en-US" dirty="0"/>
          </a:p>
        </p:txBody>
      </p:sp>
    </p:spTree>
    <p:extLst>
      <p:ext uri="{BB962C8B-B14F-4D97-AF65-F5344CB8AC3E}">
        <p14:creationId xmlns:p14="http://schemas.microsoft.com/office/powerpoint/2010/main" val="1765853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85693"/>
          </a:xfrm>
        </p:spPr>
        <p:txBody>
          <a:bodyPr/>
          <a:lstStyle/>
          <a:p>
            <a:r>
              <a:rPr lang="en-US" dirty="0" smtClean="0"/>
              <a:t>CHICKEN PROJECT </a:t>
            </a:r>
            <a:r>
              <a:rPr lang="en-US" dirty="0" smtClean="0"/>
              <a:t>FOR BIO-GAS SUPPORT</a:t>
            </a:r>
            <a:endParaRPr lang="en-US" dirty="0"/>
          </a:p>
        </p:txBody>
      </p:sp>
      <p:sp>
        <p:nvSpPr>
          <p:cNvPr id="3" name="Content Placeholder 2"/>
          <p:cNvSpPr>
            <a:spLocks noGrp="1"/>
          </p:cNvSpPr>
          <p:nvPr>
            <p:ph idx="1"/>
          </p:nvPr>
        </p:nvSpPr>
        <p:spPr>
          <a:xfrm>
            <a:off x="838200" y="1496291"/>
            <a:ext cx="10515600" cy="4987636"/>
          </a:xfrm>
        </p:spPr>
        <p:txBody>
          <a:bodyPr>
            <a:normAutofit lnSpcReduction="10000"/>
          </a:bodyPr>
          <a:lstStyle/>
          <a:p>
            <a:r>
              <a:rPr lang="en-US" dirty="0"/>
              <a:t>T</a:t>
            </a:r>
            <a:r>
              <a:rPr lang="en-US" dirty="0" smtClean="0"/>
              <a:t>he chicken have not been doing well in the cages.  They were becoming lame and </a:t>
            </a:r>
            <a:r>
              <a:rPr lang="en-US" dirty="0" smtClean="0"/>
              <a:t>the eggs production was low</a:t>
            </a:r>
            <a:r>
              <a:rPr lang="en-US" dirty="0" smtClean="0"/>
              <a:t> </a:t>
            </a:r>
            <a:r>
              <a:rPr lang="en-US" dirty="0" smtClean="0"/>
              <a:t>because of being restricted in movement.  We have made a survey and we would like to construct another kind of house where we can collect the chicken droppings for the biogas project.</a:t>
            </a:r>
          </a:p>
          <a:p>
            <a:endParaRPr lang="en-US" dirty="0"/>
          </a:p>
          <a:p>
            <a:r>
              <a:rPr lang="en-US" dirty="0" smtClean="0"/>
              <a:t>We shall be using local materials especially wood off-cuts most of which we have from the timber harvesting.  The rest of the materials are budgeted for 6,500,000/=.</a:t>
            </a:r>
          </a:p>
          <a:p>
            <a:r>
              <a:rPr lang="en-US" dirty="0" smtClean="0"/>
              <a:t>The permanent chicken houses will be used for broiler chicken and their </a:t>
            </a:r>
            <a:r>
              <a:rPr lang="en-US" dirty="0" smtClean="0"/>
              <a:t>litter for</a:t>
            </a:r>
            <a:r>
              <a:rPr lang="en-US" dirty="0" smtClean="0"/>
              <a:t> </a:t>
            </a:r>
            <a:r>
              <a:rPr lang="en-US" dirty="0" smtClean="0"/>
              <a:t>manure in our gardens.  Currently we are using the pig dung to feed the biogas digester.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75984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036"/>
            <a:ext cx="10515600" cy="1932709"/>
          </a:xfrm>
        </p:spPr>
        <p:txBody>
          <a:bodyPr>
            <a:normAutofit fontScale="90000"/>
          </a:bodyPr>
          <a:lstStyle/>
          <a:p>
            <a:r>
              <a:rPr lang="en-US" dirty="0" smtClean="0"/>
              <a:t>PROPOSED TYPE OF BUILDING TO ENABLE US COLLECT THE CHICKEN DROPPINGS FOR THE BIOGAS</a:t>
            </a:r>
            <a:br>
              <a:rPr lang="en-US" dirty="0" smtClean="0"/>
            </a:br>
            <a:endParaRPr lang="en-US" dirty="0"/>
          </a:p>
        </p:txBody>
      </p:sp>
      <p:sp>
        <p:nvSpPr>
          <p:cNvPr id="5" name="Content Placeholder 4"/>
          <p:cNvSpPr>
            <a:spLocks noGrp="1"/>
          </p:cNvSpPr>
          <p:nvPr>
            <p:ph idx="1"/>
          </p:nvPr>
        </p:nvSpPr>
        <p:spPr/>
        <p:txBody>
          <a:bodyPr/>
          <a:lstStyle/>
          <a:p>
            <a:pPr marL="0" indent="0">
              <a:buNone/>
            </a:pPr>
            <a:r>
              <a:rPr lang="en-US" dirty="0" smtClean="0">
                <a:hlinkClick r:id="rId2" action="ppaction://hlinkfile"/>
              </a:rPr>
              <a:t>PROPOSED TYPE OF CHICKEN HOUSE.mp4</a:t>
            </a:r>
            <a:endParaRPr lang="en-US" dirty="0"/>
          </a:p>
        </p:txBody>
      </p:sp>
    </p:spTree>
    <p:extLst>
      <p:ext uri="{BB962C8B-B14F-4D97-AF65-F5344CB8AC3E}">
        <p14:creationId xmlns:p14="http://schemas.microsoft.com/office/powerpoint/2010/main" val="3193790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BIOGAS PROJECT</a:t>
            </a:r>
            <a:endParaRPr lang="en-US" dirty="0"/>
          </a:p>
        </p:txBody>
      </p:sp>
      <p:sp>
        <p:nvSpPr>
          <p:cNvPr id="3" name="Content Placeholder 2"/>
          <p:cNvSpPr>
            <a:spLocks noGrp="1"/>
          </p:cNvSpPr>
          <p:nvPr>
            <p:ph idx="1"/>
          </p:nvPr>
        </p:nvSpPr>
        <p:spPr/>
        <p:txBody>
          <a:bodyPr>
            <a:normAutofit lnSpcReduction="10000"/>
          </a:bodyPr>
          <a:lstStyle/>
          <a:p>
            <a:r>
              <a:rPr lang="en-US" dirty="0" smtClean="0"/>
              <a:t>As highlighted above, the chicken were not doing well in the cages, hence the production of chicken litter for the bio-digester reduced.  Consequently, the gas production reduced.</a:t>
            </a:r>
          </a:p>
          <a:p>
            <a:endParaRPr lang="en-US" dirty="0"/>
          </a:p>
          <a:p>
            <a:r>
              <a:rPr lang="en-US" dirty="0" smtClean="0"/>
              <a:t>With the input from the piggery, gas is produced to prepare the tea, porridge and sauce.  However, we need to enhance it with the chicken droppings.</a:t>
            </a:r>
          </a:p>
          <a:p>
            <a:r>
              <a:rPr lang="en-US" dirty="0" smtClean="0"/>
              <a:t>We have a source for new technology where we can harvest the chicken litter without necessarily putting the chicken in cages.  This will be able to provide the required quantities of litter to feed the bio-digester.</a:t>
            </a:r>
          </a:p>
          <a:p>
            <a:endParaRPr lang="en-US" dirty="0"/>
          </a:p>
        </p:txBody>
      </p:sp>
    </p:spTree>
    <p:extLst>
      <p:ext uri="{BB962C8B-B14F-4D97-AF65-F5344CB8AC3E}">
        <p14:creationId xmlns:p14="http://schemas.microsoft.com/office/powerpoint/2010/main" val="3060893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 THANK YOU TO YOU ALL!!!</a:t>
            </a:r>
            <a:endParaRPr lang="en-US" dirty="0"/>
          </a:p>
        </p:txBody>
      </p:sp>
      <p:sp>
        <p:nvSpPr>
          <p:cNvPr id="3" name="Content Placeholder 2"/>
          <p:cNvSpPr>
            <a:spLocks noGrp="1"/>
          </p:cNvSpPr>
          <p:nvPr>
            <p:ph idx="1"/>
          </p:nvPr>
        </p:nvSpPr>
        <p:spPr/>
        <p:txBody>
          <a:bodyPr/>
          <a:lstStyle/>
          <a:p>
            <a:r>
              <a:rPr lang="en-US" dirty="0" smtClean="0"/>
              <a:t>We thank you for all the contributions that have been extended to </a:t>
            </a:r>
            <a:r>
              <a:rPr lang="en-US" dirty="0" err="1" smtClean="0"/>
              <a:t>Nsimbi</a:t>
            </a:r>
            <a:r>
              <a:rPr lang="en-US" dirty="0" smtClean="0"/>
              <a:t> Education Centre.  We do not take this for granted!</a:t>
            </a:r>
          </a:p>
          <a:p>
            <a:pPr marL="0" indent="0">
              <a:buNone/>
            </a:pPr>
            <a:endParaRPr lang="en-US" dirty="0" smtClean="0"/>
          </a:p>
          <a:p>
            <a:r>
              <a:rPr lang="en-US" dirty="0" smtClean="0"/>
              <a:t>This has made a great impact in terms of better facilities, more efficient resource utilization and a more conducive learning environment for the pupils.</a:t>
            </a:r>
          </a:p>
          <a:p>
            <a:r>
              <a:rPr lang="en-US" dirty="0" smtClean="0"/>
              <a:t>ONCE AGAIN, THANK YOU VERY </a:t>
            </a:r>
            <a:r>
              <a:rPr lang="en-US" dirty="0" err="1" smtClean="0"/>
              <a:t>VERY</a:t>
            </a:r>
            <a:r>
              <a:rPr lang="en-US" dirty="0" smtClean="0"/>
              <a:t> MUCH!!!</a:t>
            </a:r>
            <a:endParaRPr lang="en-US" dirty="0"/>
          </a:p>
        </p:txBody>
      </p:sp>
    </p:spTree>
    <p:extLst>
      <p:ext uri="{BB962C8B-B14F-4D97-AF65-F5344CB8AC3E}">
        <p14:creationId xmlns:p14="http://schemas.microsoft.com/office/powerpoint/2010/main" val="125919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PROPOSED CLASSROOM, OFFICES, SICKBAY AND GIRLS DORMITRY BLOCK – THE APPROVED PLAN.</a:t>
            </a:r>
            <a:endParaRPr lang="en-US" dirty="0"/>
          </a:p>
        </p:txBody>
      </p:sp>
      <p:sp>
        <p:nvSpPr>
          <p:cNvPr id="3" name="Content Placeholder 2"/>
          <p:cNvSpPr>
            <a:spLocks noGrp="1"/>
          </p:cNvSpPr>
          <p:nvPr>
            <p:ph idx="1"/>
          </p:nvPr>
        </p:nvSpPr>
        <p:spPr/>
        <p:txBody>
          <a:bodyPr/>
          <a:lstStyle/>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86481162"/>
              </p:ext>
            </p:extLst>
          </p:nvPr>
        </p:nvGraphicFramePr>
        <p:xfrm>
          <a:off x="1309255" y="1998952"/>
          <a:ext cx="8956964" cy="4351337"/>
        </p:xfrm>
        <a:graphic>
          <a:graphicData uri="http://schemas.openxmlformats.org/presentationml/2006/ole">
            <mc:AlternateContent xmlns:mc="http://schemas.openxmlformats.org/markup-compatibility/2006">
              <mc:Choice xmlns:v="urn:schemas-microsoft-com:vml" Requires="v">
                <p:oleObj spid="_x0000_s1035" name="Acrobat Document" r:id="rId3" imgW="16040025" imgH="22707442" progId="Acrobat.Document.DC">
                  <p:embed/>
                </p:oleObj>
              </mc:Choice>
              <mc:Fallback>
                <p:oleObj name="Acrobat Document" r:id="rId3" imgW="16040025" imgH="22707442" progId="Acrobat.Document.DC">
                  <p:embed/>
                  <p:pic>
                    <p:nvPicPr>
                      <p:cNvPr id="0" name=""/>
                      <p:cNvPicPr/>
                      <p:nvPr/>
                    </p:nvPicPr>
                    <p:blipFill>
                      <a:blip r:embed="rId4"/>
                      <a:stretch>
                        <a:fillRect/>
                      </a:stretch>
                    </p:blipFill>
                    <p:spPr>
                      <a:xfrm>
                        <a:off x="1309255" y="1998952"/>
                        <a:ext cx="8956964" cy="4351337"/>
                      </a:xfrm>
                      <a:prstGeom prst="rect">
                        <a:avLst/>
                      </a:prstGeom>
                    </p:spPr>
                  </p:pic>
                </p:oleObj>
              </mc:Fallback>
            </mc:AlternateContent>
          </a:graphicData>
        </a:graphic>
      </p:graphicFrame>
    </p:spTree>
    <p:extLst>
      <p:ext uri="{BB962C8B-B14F-4D97-AF65-F5344CB8AC3E}">
        <p14:creationId xmlns:p14="http://schemas.microsoft.com/office/powerpoint/2010/main" val="2034164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The three-floor building is intended to have some classrooms on the ground floor, offices on the first floor and a girls dormitory on the second floor.</a:t>
            </a:r>
          </a:p>
          <a:p>
            <a:pPr marL="0" indent="0">
              <a:buNone/>
            </a:pPr>
            <a:r>
              <a:rPr lang="en-US" dirty="0" smtClean="0"/>
              <a:t>The current plan is to construct the first floor as fast as </a:t>
            </a:r>
            <a:r>
              <a:rPr lang="en-US" dirty="0" smtClean="0"/>
              <a:t>resources will be available. </a:t>
            </a:r>
            <a:r>
              <a:rPr lang="en-US" dirty="0" smtClean="0"/>
              <a:t>Will  temporarily be used as follows:</a:t>
            </a:r>
          </a:p>
          <a:p>
            <a:pPr marL="514350" indent="-514350">
              <a:buFont typeface="+mj-lt"/>
              <a:buAutoNum type="arabicPeriod"/>
            </a:pPr>
            <a:r>
              <a:rPr lang="en-US" dirty="0" smtClean="0"/>
              <a:t>One of the rooms as a sickbay.</a:t>
            </a:r>
          </a:p>
          <a:p>
            <a:pPr marL="514350" indent="-514350">
              <a:buFont typeface="+mj-lt"/>
              <a:buAutoNum type="arabicPeriod"/>
            </a:pPr>
            <a:r>
              <a:rPr lang="en-US" dirty="0" smtClean="0"/>
              <a:t>Temporary offices with cardboard partitioning.</a:t>
            </a:r>
          </a:p>
          <a:p>
            <a:pPr marL="514350" indent="-514350">
              <a:buFont typeface="+mj-lt"/>
              <a:buAutoNum type="arabicPeriod"/>
            </a:pPr>
            <a:r>
              <a:rPr lang="en-US" dirty="0" smtClean="0"/>
              <a:t>A library and book store</a:t>
            </a:r>
            <a:endParaRPr lang="en-US" dirty="0"/>
          </a:p>
          <a:p>
            <a:pPr marL="0" indent="0">
              <a:buNone/>
            </a:pPr>
            <a:endParaRPr lang="en-US" dirty="0"/>
          </a:p>
        </p:txBody>
      </p:sp>
    </p:spTree>
    <p:extLst>
      <p:ext uri="{BB962C8B-B14F-4D97-AF65-F5344CB8AC3E}">
        <p14:creationId xmlns:p14="http://schemas.microsoft.com/office/powerpoint/2010/main" val="2921946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Construction underway - Pictorial</a:t>
            </a:r>
            <a:endParaRPr lang="en-US" dirty="0"/>
          </a:p>
        </p:txBody>
      </p:sp>
      <p:sp>
        <p:nvSpPr>
          <p:cNvPr id="3" name="Content Placeholder 2"/>
          <p:cNvSpPr>
            <a:spLocks noGrp="1"/>
          </p:cNvSpPr>
          <p:nvPr>
            <p:ph idx="1"/>
          </p:nvPr>
        </p:nvSpPr>
        <p:spPr/>
        <p:txBody>
          <a:bodyPr/>
          <a:lstStyle/>
          <a:p>
            <a:r>
              <a:rPr lang="en-US" dirty="0" smtClean="0"/>
              <a:t>With income from timber sales, savings from the various school projects, we have managed to start on the construction of this building:</a:t>
            </a:r>
          </a:p>
          <a:p>
            <a:endParaRPr lang="en-US" dirty="0"/>
          </a:p>
        </p:txBody>
      </p:sp>
      <p:pic>
        <p:nvPicPr>
          <p:cNvPr id="4" name="Picture 3"/>
          <p:cNvPicPr>
            <a:picLocks noChangeAspect="1"/>
          </p:cNvPicPr>
          <p:nvPr/>
        </p:nvPicPr>
        <p:blipFill>
          <a:blip r:embed="rId2"/>
          <a:stretch>
            <a:fillRect/>
          </a:stretch>
        </p:blipFill>
        <p:spPr>
          <a:xfrm>
            <a:off x="952500" y="3054927"/>
            <a:ext cx="10287000" cy="3264910"/>
          </a:xfrm>
          <a:prstGeom prst="rect">
            <a:avLst/>
          </a:prstGeom>
        </p:spPr>
      </p:pic>
    </p:spTree>
    <p:extLst>
      <p:ext uri="{BB962C8B-B14F-4D97-AF65-F5344CB8AC3E}">
        <p14:creationId xmlns:p14="http://schemas.microsoft.com/office/powerpoint/2010/main" val="2802026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Guided Tour of Block Under construction:</a:t>
            </a:r>
            <a:endParaRPr lang="en-US" b="1" dirty="0"/>
          </a:p>
        </p:txBody>
      </p:sp>
      <p:pic>
        <p:nvPicPr>
          <p:cNvPr id="4" name="Content Placeholder 3"/>
          <p:cNvPicPr>
            <a:picLocks noGrp="1" noChangeAspect="1"/>
          </p:cNvPicPr>
          <p:nvPr>
            <p:ph idx="1"/>
          </p:nvPr>
        </p:nvPicPr>
        <p:blipFill>
          <a:blip r:embed="rId2"/>
          <a:stretch>
            <a:fillRect/>
          </a:stretch>
        </p:blipFill>
        <p:spPr>
          <a:xfrm>
            <a:off x="2224958" y="1825625"/>
            <a:ext cx="7742084" cy="4351338"/>
          </a:xfrm>
          <a:prstGeom prst="rect">
            <a:avLst/>
          </a:prstGeom>
        </p:spPr>
      </p:pic>
    </p:spTree>
    <p:extLst>
      <p:ext uri="{BB962C8B-B14F-4D97-AF65-F5344CB8AC3E}">
        <p14:creationId xmlns:p14="http://schemas.microsoft.com/office/powerpoint/2010/main" val="11129224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4" name="Content Placeholder 3"/>
          <p:cNvPicPr>
            <a:picLocks noGrp="1" noChangeAspect="1"/>
          </p:cNvPicPr>
          <p:nvPr>
            <p:ph idx="1"/>
          </p:nvPr>
        </p:nvPicPr>
        <p:blipFill>
          <a:blip r:embed="rId2"/>
          <a:stretch>
            <a:fillRect/>
          </a:stretch>
        </p:blipFill>
        <p:spPr>
          <a:xfrm>
            <a:off x="6421582" y="2265217"/>
            <a:ext cx="4932218" cy="3657601"/>
          </a:xfrm>
          <a:prstGeom prst="rect">
            <a:avLst/>
          </a:prstGeom>
        </p:spPr>
      </p:pic>
      <p:pic>
        <p:nvPicPr>
          <p:cNvPr id="5" name="Picture 4"/>
          <p:cNvPicPr>
            <a:picLocks noChangeAspect="1"/>
          </p:cNvPicPr>
          <p:nvPr/>
        </p:nvPicPr>
        <p:blipFill>
          <a:blip r:embed="rId3"/>
          <a:stretch>
            <a:fillRect/>
          </a:stretch>
        </p:blipFill>
        <p:spPr>
          <a:xfrm>
            <a:off x="952500" y="2265217"/>
            <a:ext cx="4679373" cy="3657601"/>
          </a:xfrm>
          <a:prstGeom prst="rect">
            <a:avLst/>
          </a:prstGeom>
        </p:spPr>
      </p:pic>
    </p:spTree>
    <p:extLst>
      <p:ext uri="{BB962C8B-B14F-4D97-AF65-F5344CB8AC3E}">
        <p14:creationId xmlns:p14="http://schemas.microsoft.com/office/powerpoint/2010/main" val="27719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Pictures</a:t>
            </a:r>
            <a:endParaRPr lang="en-US" dirty="0"/>
          </a:p>
        </p:txBody>
      </p:sp>
      <p:pic>
        <p:nvPicPr>
          <p:cNvPr id="4" name="Content Placeholder 3"/>
          <p:cNvPicPr>
            <a:picLocks noGrp="1" noChangeAspect="1"/>
          </p:cNvPicPr>
          <p:nvPr>
            <p:ph idx="1"/>
          </p:nvPr>
        </p:nvPicPr>
        <p:blipFill>
          <a:blip r:embed="rId2"/>
          <a:stretch>
            <a:fillRect/>
          </a:stretch>
        </p:blipFill>
        <p:spPr>
          <a:xfrm>
            <a:off x="6234545" y="2036617"/>
            <a:ext cx="5278581" cy="4140345"/>
          </a:xfrm>
          <a:prstGeom prst="rect">
            <a:avLst/>
          </a:prstGeom>
        </p:spPr>
      </p:pic>
      <p:pic>
        <p:nvPicPr>
          <p:cNvPr id="3" name="Picture 2"/>
          <p:cNvPicPr>
            <a:picLocks noChangeAspect="1"/>
          </p:cNvPicPr>
          <p:nvPr/>
        </p:nvPicPr>
        <p:blipFill>
          <a:blip r:embed="rId3"/>
          <a:stretch>
            <a:fillRect/>
          </a:stretch>
        </p:blipFill>
        <p:spPr>
          <a:xfrm>
            <a:off x="952500" y="2306783"/>
            <a:ext cx="4887191" cy="3870180"/>
          </a:xfrm>
          <a:prstGeom prst="rect">
            <a:avLst/>
          </a:prstGeom>
        </p:spPr>
      </p:pic>
    </p:spTree>
    <p:extLst>
      <p:ext uri="{BB962C8B-B14F-4D97-AF65-F5344CB8AC3E}">
        <p14:creationId xmlns:p14="http://schemas.microsoft.com/office/powerpoint/2010/main" val="3005513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CURRENT STATE OF THE BUILDING:</a:t>
            </a:r>
            <a:endParaRPr lang="en-US" b="1" dirty="0"/>
          </a:p>
        </p:txBody>
      </p:sp>
      <p:pic>
        <p:nvPicPr>
          <p:cNvPr id="4" name="Content Placeholder 3"/>
          <p:cNvPicPr>
            <a:picLocks noGrp="1" noChangeAspect="1"/>
          </p:cNvPicPr>
          <p:nvPr>
            <p:ph idx="1"/>
          </p:nvPr>
        </p:nvPicPr>
        <p:blipFill>
          <a:blip r:embed="rId2"/>
          <a:stretch>
            <a:fillRect/>
          </a:stretch>
        </p:blipFill>
        <p:spPr>
          <a:xfrm>
            <a:off x="838200" y="2098964"/>
            <a:ext cx="10172700" cy="3710348"/>
          </a:xfrm>
          <a:prstGeom prst="rect">
            <a:avLst/>
          </a:prstGeom>
        </p:spPr>
      </p:pic>
    </p:spTree>
    <p:extLst>
      <p:ext uri="{BB962C8B-B14F-4D97-AF65-F5344CB8AC3E}">
        <p14:creationId xmlns:p14="http://schemas.microsoft.com/office/powerpoint/2010/main" val="5326502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STAGE</a:t>
            </a:r>
            <a:endParaRPr lang="en-US" dirty="0"/>
          </a:p>
        </p:txBody>
      </p:sp>
      <p:sp>
        <p:nvSpPr>
          <p:cNvPr id="3" name="Content Placeholder 2"/>
          <p:cNvSpPr>
            <a:spLocks noGrp="1"/>
          </p:cNvSpPr>
          <p:nvPr>
            <p:ph idx="1"/>
          </p:nvPr>
        </p:nvSpPr>
        <p:spPr/>
        <p:txBody>
          <a:bodyPr/>
          <a:lstStyle/>
          <a:p>
            <a:r>
              <a:rPr lang="en-US" dirty="0" smtClean="0"/>
              <a:t>All the timber that was used in construction was harvested from the trees planted around the school.</a:t>
            </a:r>
          </a:p>
          <a:p>
            <a:r>
              <a:rPr lang="en-US" dirty="0" smtClean="0"/>
              <a:t>Parents with pupils at the school have supplied building materials for the project. Sourcing from parents is intended to empower them economically and promote collaboration with the school.</a:t>
            </a:r>
          </a:p>
        </p:txBody>
      </p:sp>
    </p:spTree>
    <p:extLst>
      <p:ext uri="{BB962C8B-B14F-4D97-AF65-F5344CB8AC3E}">
        <p14:creationId xmlns:p14="http://schemas.microsoft.com/office/powerpoint/2010/main" val="11703446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511</Words>
  <Application>Microsoft Office PowerPoint</Application>
  <PresentationFormat>Widescreen</PresentationFormat>
  <Paragraphs>37</Paragraphs>
  <Slides>13</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Calibri Light</vt:lpstr>
      <vt:lpstr>Office Theme</vt:lpstr>
      <vt:lpstr>Acrobat Document</vt:lpstr>
      <vt:lpstr>PLANNED DEVELOPMENTS AT NSIMBI EDUCATION CENTRE SEPT. 2023 AND BEYOND</vt:lpstr>
      <vt:lpstr>PROPOSED CLASSROOM, OFFICES, SICKBAY AND GIRLS DORMITRY BLOCK – THE APPROVED PLAN.</vt:lpstr>
      <vt:lpstr>INFORMATION</vt:lpstr>
      <vt:lpstr>Construction underway - Pictorial</vt:lpstr>
      <vt:lpstr>Guided Tour of Block Under construction:</vt:lpstr>
      <vt:lpstr>PICTURES</vt:lpstr>
      <vt:lpstr>Pictures</vt:lpstr>
      <vt:lpstr>CURRENT STATE OF THE BUILDING:</vt:lpstr>
      <vt:lpstr>CURRENT STAGE</vt:lpstr>
      <vt:lpstr>CHICKEN PROJECT FOR BIO-GAS SUPPORT</vt:lpstr>
      <vt:lpstr>PROPOSED TYPE OF BUILDING TO ENABLE US COLLECT THE CHICKEN DROPPINGS FOR THE BIOGAS </vt:lpstr>
      <vt:lpstr>BIOGAS PROJECT</vt:lpstr>
      <vt:lpstr>A BI THANK YOU TO YOU ALL!!!</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UPDATES ON NSIMBI EDUCATION CENTRE SEPT. 2023</dc:title>
  <dc:creator>Hp</dc:creator>
  <cp:lastModifiedBy>Hp</cp:lastModifiedBy>
  <cp:revision>20</cp:revision>
  <dcterms:created xsi:type="dcterms:W3CDTF">2023-09-26T11:03:58Z</dcterms:created>
  <dcterms:modified xsi:type="dcterms:W3CDTF">2023-09-28T08:34:13Z</dcterms:modified>
</cp:coreProperties>
</file>